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58" r:id="rId13"/>
    <p:sldId id="259" r:id="rId14"/>
    <p:sldId id="269" r:id="rId15"/>
  </p:sldIdLst>
  <p:sldSz cx="9144000" cy="6858000" type="screen4x3"/>
  <p:notesSz cx="6858000" cy="9144000"/>
  <p:defaultTextStyle>
    <a:defPPr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7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x-none" altLang="zh-TW" smtClean="0"/>
              <a:t> </a:t>
            </a:r>
            <a:r>
              <a:rPr kumimoji="1" lang="zh-TW" altLang="x-none" smtClean="0"/>
              <a:t>按一下以編輯母片子標題樣式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76425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x-none" smtClean="0"/>
              <a:t>按一下以編輯母片文字樣式</a:t>
            </a:r>
          </a:p>
          <a:p>
            <a:pPr lvl="1"/>
            <a:r>
              <a:rPr kumimoji="1" lang="zh-TW" altLang="x-none" smtClean="0"/>
              <a:t>第二層</a:t>
            </a:r>
          </a:p>
          <a:p>
            <a:pPr lvl="2"/>
            <a:r>
              <a:rPr kumimoji="1" lang="zh-TW" altLang="x-none" smtClean="0"/>
              <a:t>第三層</a:t>
            </a:r>
          </a:p>
          <a:p>
            <a:pPr lvl="3"/>
            <a:r>
              <a:rPr kumimoji="1" lang="zh-TW" altLang="x-none" smtClean="0"/>
              <a:t>第四層</a:t>
            </a:r>
          </a:p>
          <a:p>
            <a:pPr lvl="4"/>
            <a:r>
              <a:rPr kumimoji="1" lang="zh-TW" altLang="x-none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8149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TW" altLang="x-none" smtClean="0"/>
              <a:t>按一下以編輯母片文字樣式</a:t>
            </a:r>
          </a:p>
          <a:p>
            <a:pPr lvl="1"/>
            <a:r>
              <a:rPr kumimoji="1" lang="zh-TW" altLang="x-none" smtClean="0"/>
              <a:t>第二層</a:t>
            </a:r>
          </a:p>
          <a:p>
            <a:pPr lvl="2"/>
            <a:r>
              <a:rPr kumimoji="1" lang="zh-TW" altLang="x-none" smtClean="0"/>
              <a:t>第三層</a:t>
            </a:r>
          </a:p>
          <a:p>
            <a:pPr lvl="3"/>
            <a:r>
              <a:rPr kumimoji="1" lang="zh-TW" altLang="x-none" smtClean="0"/>
              <a:t>第四層</a:t>
            </a:r>
          </a:p>
          <a:p>
            <a:pPr lvl="4"/>
            <a:r>
              <a:rPr kumimoji="1" lang="zh-TW" altLang="x-none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82208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14427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99489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  <a:p>
            <a:pPr lvl="1"/>
            <a:r>
              <a:rPr kumimoji="1" lang="zh-TW" altLang="x-none" smtClean="0"/>
              <a:t>第二層</a:t>
            </a:r>
          </a:p>
          <a:p>
            <a:pPr lvl="2"/>
            <a:r>
              <a:rPr kumimoji="1" lang="zh-TW" altLang="x-none" smtClean="0"/>
              <a:t>第三層</a:t>
            </a:r>
          </a:p>
          <a:p>
            <a:pPr lvl="3"/>
            <a:r>
              <a:rPr kumimoji="1" lang="zh-TW" altLang="x-none" smtClean="0"/>
              <a:t>第四層</a:t>
            </a:r>
          </a:p>
          <a:p>
            <a:pPr lvl="4"/>
            <a:r>
              <a:rPr kumimoji="1" lang="zh-TW" altLang="x-none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  <a:p>
            <a:pPr lvl="1"/>
            <a:r>
              <a:rPr kumimoji="1" lang="zh-TW" altLang="x-none" smtClean="0"/>
              <a:t>第二層</a:t>
            </a:r>
          </a:p>
          <a:p>
            <a:pPr lvl="2"/>
            <a:r>
              <a:rPr kumimoji="1" lang="zh-TW" altLang="x-none" smtClean="0"/>
              <a:t>第三層</a:t>
            </a:r>
          </a:p>
          <a:p>
            <a:pPr lvl="3"/>
            <a:r>
              <a:rPr kumimoji="1" lang="zh-TW" altLang="x-none" smtClean="0"/>
              <a:t>第四層</a:t>
            </a:r>
          </a:p>
          <a:p>
            <a:pPr lvl="4"/>
            <a:r>
              <a:rPr kumimoji="1" lang="zh-TW" altLang="x-none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6082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  <a:p>
            <a:pPr lvl="1"/>
            <a:r>
              <a:rPr kumimoji="1" lang="zh-TW" altLang="x-none" smtClean="0"/>
              <a:t>第二層</a:t>
            </a:r>
          </a:p>
          <a:p>
            <a:pPr lvl="2"/>
            <a:r>
              <a:rPr kumimoji="1" lang="zh-TW" altLang="x-none" smtClean="0"/>
              <a:t>第三層</a:t>
            </a:r>
          </a:p>
          <a:p>
            <a:pPr lvl="3"/>
            <a:r>
              <a:rPr kumimoji="1" lang="zh-TW" altLang="x-none" smtClean="0"/>
              <a:t>第四層</a:t>
            </a:r>
          </a:p>
          <a:p>
            <a:pPr lvl="4"/>
            <a:r>
              <a:rPr kumimoji="1" lang="zh-TW" altLang="x-none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  <a:p>
            <a:pPr lvl="1"/>
            <a:r>
              <a:rPr kumimoji="1" lang="zh-TW" altLang="x-none" smtClean="0"/>
              <a:t>第二層</a:t>
            </a:r>
          </a:p>
          <a:p>
            <a:pPr lvl="2"/>
            <a:r>
              <a:rPr kumimoji="1" lang="zh-TW" altLang="x-none" smtClean="0"/>
              <a:t>第三層</a:t>
            </a:r>
          </a:p>
          <a:p>
            <a:pPr lvl="3"/>
            <a:r>
              <a:rPr kumimoji="1" lang="zh-TW" altLang="x-none" smtClean="0"/>
              <a:t>第四層</a:t>
            </a:r>
          </a:p>
          <a:p>
            <a:pPr lvl="4"/>
            <a:r>
              <a:rPr kumimoji="1" lang="zh-TW" altLang="x-none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06987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23118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5798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  <a:p>
            <a:pPr lvl="1"/>
            <a:r>
              <a:rPr kumimoji="1" lang="zh-TW" altLang="x-none" smtClean="0"/>
              <a:t>第二層</a:t>
            </a:r>
          </a:p>
          <a:p>
            <a:pPr lvl="2"/>
            <a:r>
              <a:rPr kumimoji="1" lang="zh-TW" altLang="x-none" smtClean="0"/>
              <a:t>第三層</a:t>
            </a:r>
          </a:p>
          <a:p>
            <a:pPr lvl="3"/>
            <a:r>
              <a:rPr kumimoji="1" lang="zh-TW" altLang="x-none" smtClean="0"/>
              <a:t>第四層</a:t>
            </a:r>
          </a:p>
          <a:p>
            <a:pPr lvl="4"/>
            <a:r>
              <a:rPr kumimoji="1" lang="zh-TW" altLang="x-none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0870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x-none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5816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x-none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x-none" smtClean="0"/>
              <a:t>按一下以編輯母片文字樣式</a:t>
            </a:r>
          </a:p>
          <a:p>
            <a:pPr lvl="1"/>
            <a:r>
              <a:rPr kumimoji="1" lang="zh-TW" altLang="x-none" smtClean="0"/>
              <a:t>第二層</a:t>
            </a:r>
          </a:p>
          <a:p>
            <a:pPr lvl="2"/>
            <a:r>
              <a:rPr kumimoji="1" lang="zh-TW" altLang="x-none" smtClean="0"/>
              <a:t>第三層</a:t>
            </a:r>
          </a:p>
          <a:p>
            <a:pPr lvl="3"/>
            <a:r>
              <a:rPr kumimoji="1" lang="zh-TW" altLang="x-none" smtClean="0"/>
              <a:t>第四層</a:t>
            </a:r>
          </a:p>
          <a:p>
            <a:pPr lvl="4"/>
            <a:r>
              <a:rPr kumimoji="1" lang="zh-TW" altLang="x-none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42269-106D-D544-BB0A-259BD4E5D32E}" type="datetimeFigureOut">
              <a:rPr kumimoji="1" lang="zh-TW" altLang="en-US" smtClean="0"/>
              <a:t>19/7/20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DAEF9-F7B5-7D48-89D9-86A9D62B4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40231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pms@163.18.10.61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湖口停車場網頁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49640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螢幕快照 2019-07-20 下午4.01.4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4" t="10816" r="17267" b="38532"/>
          <a:stretch/>
        </p:blipFill>
        <p:spPr>
          <a:xfrm>
            <a:off x="218486" y="1570272"/>
            <a:ext cx="8809669" cy="3850586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頁面解析</a:t>
            </a:r>
            <a:r>
              <a:rPr kumimoji="1" lang="en-US" altLang="zh-TW" dirty="0" smtClean="0"/>
              <a:t>	-</a:t>
            </a:r>
            <a:r>
              <a:rPr kumimoji="1" lang="zh-TW" altLang="en-US" dirty="0" smtClean="0"/>
              <a:t>報表四</a:t>
            </a:r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2054881" y="5236192"/>
            <a:ext cx="6211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可依各種時間段查詢當前停車場之停車格停車時間統計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2057095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螢幕快照 2019-07-20 下午3.31.1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4" t="10343" r="16969" b="39005"/>
          <a:stretch/>
        </p:blipFill>
        <p:spPr>
          <a:xfrm>
            <a:off x="614493" y="1734127"/>
            <a:ext cx="7842197" cy="341363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頁面解析</a:t>
            </a:r>
            <a:r>
              <a:rPr kumimoji="1" lang="en-US" altLang="zh-TW" dirty="0" smtClean="0"/>
              <a:t>	-</a:t>
            </a:r>
            <a:r>
              <a:rPr kumimoji="1" lang="zh-TW" altLang="en-US" dirty="0" smtClean="0"/>
              <a:t>報表五</a:t>
            </a:r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740808" y="4929125"/>
            <a:ext cx="5301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可依各種時間段查詢當前停車場之停車次數排名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211472" y="2808372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可查詢特定前幾筆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4231197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各檔案用途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936329"/>
          </a:xfrm>
        </p:spPr>
        <p:txBody>
          <a:bodyPr>
            <a:normAutofit/>
          </a:bodyPr>
          <a:lstStyle/>
          <a:p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Index.py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: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假設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Flask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網頁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Route</a:t>
            </a:r>
            <a:endParaRPr kumimoji="1" lang="en-US" altLang="zh-TW" sz="2000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DataCollection.py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: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動態創建、定義資料庫之資料表</a:t>
            </a:r>
            <a:endParaRPr kumimoji="1" lang="en-US" altLang="zh-TW" sz="2000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reMQTT.py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: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接收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MQTT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傳送之停車資訊並儲存進資料庫</a:t>
            </a:r>
          </a:p>
          <a:p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API.py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: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取得資料庫後端資料</a:t>
            </a:r>
            <a:endParaRPr kumimoji="1" lang="en-US" altLang="zh-TW" sz="2000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TakeAndUpdataData.py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: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取得硬體資料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&amp;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存放到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DB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	</a:t>
            </a:r>
            <a:endParaRPr kumimoji="1" lang="zh-TW" altLang="en-US" sz="2000" dirty="0">
              <a:latin typeface="微軟正黑體"/>
              <a:ea typeface="微軟正黑體"/>
              <a:cs typeface="微軟正黑體"/>
            </a:endParaRPr>
          </a:p>
        </p:txBody>
      </p:sp>
      <p:grpSp>
        <p:nvGrpSpPr>
          <p:cNvPr id="15" name="群組 14"/>
          <p:cNvGrpSpPr/>
          <p:nvPr/>
        </p:nvGrpSpPr>
        <p:grpSpPr>
          <a:xfrm>
            <a:off x="1529405" y="3536529"/>
            <a:ext cx="1215331" cy="1952601"/>
            <a:chOff x="1529405" y="3536529"/>
            <a:chExt cx="1215331" cy="1952601"/>
          </a:xfrm>
        </p:grpSpPr>
        <p:grpSp>
          <p:nvGrpSpPr>
            <p:cNvPr id="12" name="群組 11"/>
            <p:cNvGrpSpPr/>
            <p:nvPr/>
          </p:nvGrpSpPr>
          <p:grpSpPr>
            <a:xfrm>
              <a:off x="1529405" y="3536529"/>
              <a:ext cx="1215331" cy="1952601"/>
              <a:chOff x="1761547" y="3550184"/>
              <a:chExt cx="1215331" cy="1952601"/>
            </a:xfrm>
          </p:grpSpPr>
          <p:cxnSp>
            <p:nvCxnSpPr>
              <p:cNvPr id="9" name="直線接點 8"/>
              <p:cNvCxnSpPr/>
              <p:nvPr/>
            </p:nvCxnSpPr>
            <p:spPr>
              <a:xfrm>
                <a:off x="1761547" y="3550184"/>
                <a:ext cx="0" cy="1952601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箭頭接點 10"/>
              <p:cNvCxnSpPr/>
              <p:nvPr/>
            </p:nvCxnSpPr>
            <p:spPr>
              <a:xfrm>
                <a:off x="1761547" y="5502785"/>
                <a:ext cx="1215331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直線箭頭接點 13"/>
            <p:cNvCxnSpPr/>
            <p:nvPr/>
          </p:nvCxnSpPr>
          <p:spPr>
            <a:xfrm>
              <a:off x="1529405" y="4451385"/>
              <a:ext cx="1215331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內容版面配置區 2"/>
          <p:cNvSpPr txBox="1">
            <a:spLocks/>
          </p:cNvSpPr>
          <p:nvPr/>
        </p:nvSpPr>
        <p:spPr>
          <a:xfrm>
            <a:off x="1584025" y="3764639"/>
            <a:ext cx="6554595" cy="1936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[static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資料夾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]  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css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/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js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檔案、儲存停車場資訊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json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檔</a:t>
            </a:r>
            <a:endParaRPr kumimoji="1" lang="en-US" altLang="zh-TW" sz="2000" dirty="0" smtClean="0">
              <a:latin typeface="微軟正黑體"/>
              <a:ea typeface="微軟正黑體"/>
              <a:cs typeface="微軟正黑體"/>
            </a:endParaRPr>
          </a:p>
          <a:p>
            <a:pPr marL="0" indent="0">
              <a:buNone/>
            </a:pPr>
            <a:endParaRPr kumimoji="1" lang="en-US" altLang="zh-TW" sz="2000" dirty="0">
              <a:latin typeface="微軟正黑體"/>
              <a:ea typeface="微軟正黑體"/>
              <a:cs typeface="微軟正黑體"/>
            </a:endParaRPr>
          </a:p>
          <a:p>
            <a:pPr marL="0" indent="0">
              <a:buNone/>
            </a:pPr>
            <a:endParaRPr kumimoji="1" lang="en-US" altLang="zh-TW" sz="2000" dirty="0" smtClean="0">
              <a:latin typeface="微軟正黑體"/>
              <a:ea typeface="微軟正黑體"/>
              <a:cs typeface="微軟正黑體"/>
            </a:endParaRPr>
          </a:p>
          <a:p>
            <a:pPr marL="0" indent="0">
              <a:buNone/>
            </a:pP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[templates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資料夾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]  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index.html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網頁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view</a:t>
            </a:r>
            <a:endParaRPr kumimoji="1" lang="zh-TW" altLang="en-US" sz="2000" dirty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39350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螢幕快照 2019-07-20 下午3.38.4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" r="75808" b="43783"/>
          <a:stretch/>
        </p:blipFill>
        <p:spPr>
          <a:xfrm>
            <a:off x="0" y="3403592"/>
            <a:ext cx="2410435" cy="331786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停車資訊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儲存方式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22894"/>
          </a:xfrm>
        </p:spPr>
        <p:txBody>
          <a:bodyPr>
            <a:normAutofit/>
          </a:bodyPr>
          <a:lstStyle/>
          <a:p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資料庫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DB</a:t>
            </a:r>
          </a:p>
          <a:p>
            <a:pPr marL="0" indent="0">
              <a:buNone/>
            </a:pP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	- 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ParkingStatus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表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: 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紀錄停車格當前有無停車</a:t>
            </a:r>
            <a:endParaRPr kumimoji="1" lang="en-US" altLang="zh-TW" sz="2000" dirty="0" smtClean="0">
              <a:latin typeface="微軟正黑體"/>
              <a:ea typeface="微軟正黑體"/>
              <a:cs typeface="微軟正黑體"/>
            </a:endParaRPr>
          </a:p>
          <a:p>
            <a:pPr marL="0" indent="0">
              <a:buNone/>
            </a:pPr>
            <a:r>
              <a:rPr kumimoji="1" lang="en-US" altLang="zh-TW" sz="2000" dirty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- 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ParkingRecord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表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: 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紀錄車輛進出時間</a:t>
            </a:r>
            <a:endParaRPr kumimoji="1" lang="en-US" altLang="zh-TW" sz="2000" dirty="0" smtClean="0">
              <a:latin typeface="微軟正黑體"/>
              <a:ea typeface="微軟正黑體"/>
              <a:cs typeface="微軟正黑體"/>
            </a:endParaRPr>
          </a:p>
          <a:p>
            <a:pPr marL="0" indent="0">
              <a:buNone/>
            </a:pP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	- 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ParkingEquipmentPower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表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: 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紀錄停車格、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MacAddress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電量</a:t>
            </a:r>
            <a:endParaRPr kumimoji="1" lang="en-US" altLang="zh-TW" sz="2000" dirty="0" smtClean="0">
              <a:latin typeface="微軟正黑體"/>
              <a:ea typeface="微軟正黑體"/>
              <a:cs typeface="微軟正黑體"/>
            </a:endParaRPr>
          </a:p>
          <a:p>
            <a:pPr marL="0" indent="0">
              <a:buNone/>
            </a:pPr>
            <a:r>
              <a:rPr kumimoji="1" lang="en-US" altLang="zh-TW" sz="2000" dirty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- 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MacAddress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表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: 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紀錄停車格所在區域、對照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MacAddress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位置</a:t>
            </a:r>
            <a:endParaRPr kumimoji="1" lang="en-US" altLang="zh-TW" sz="2000" dirty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Json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檔案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(</a:t>
            </a:r>
            <a:r>
              <a:rPr kumimoji="1" lang="en-US" altLang="zh-TW" sz="2000" dirty="0">
                <a:latin typeface="微軟正黑體"/>
                <a:ea typeface="微軟正黑體"/>
                <a:cs typeface="微軟正黑體"/>
              </a:rPr>
              <a:t>s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tatic/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js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/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ParkingLotMap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_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停車場名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.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json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)</a:t>
            </a:r>
          </a:p>
          <a:p>
            <a:pPr marL="0" indent="0">
              <a:buNone/>
            </a:pPr>
            <a:r>
              <a:rPr kumimoji="1" lang="en-US" altLang="zh-TW" sz="2000" dirty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			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- 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停車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格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名稱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(Name)</a:t>
            </a:r>
            <a:endParaRPr kumimoji="1" lang="zh-TW" altLang="en-US" sz="2000" dirty="0" smtClean="0">
              <a:latin typeface="微軟正黑體"/>
              <a:ea typeface="微軟正黑體"/>
              <a:cs typeface="微軟正黑體"/>
            </a:endParaRPr>
          </a:p>
          <a:p>
            <a:pPr marL="0" indent="0">
              <a:buNone/>
            </a:pPr>
            <a:r>
              <a:rPr kumimoji="1" lang="en-US" altLang="zh-TW" sz="2000" dirty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			- 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停車格型態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(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isNight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/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isOfficial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/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isDisable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)</a:t>
            </a:r>
          </a:p>
          <a:p>
            <a:pPr marL="0" indent="0">
              <a:buNone/>
            </a:pP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				- 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紀錄停車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格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view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位置第幾排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(row)</a:t>
            </a:r>
          </a:p>
          <a:p>
            <a:pPr marL="0" indent="0">
              <a:buNone/>
            </a:pP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				- 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紀錄停車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格當前有無停車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(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isNumbered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)</a:t>
            </a:r>
          </a:p>
          <a:p>
            <a:pPr marL="0" indent="0">
              <a:buNone/>
            </a:pPr>
            <a:endParaRPr kumimoji="1" lang="en-US" altLang="zh-TW" sz="2000" dirty="0">
              <a:latin typeface="微軟正黑體"/>
              <a:ea typeface="微軟正黑體"/>
              <a:cs typeface="微軟正黑體"/>
            </a:endParaRPr>
          </a:p>
          <a:p>
            <a:pPr marL="0" indent="0">
              <a:buNone/>
            </a:pPr>
            <a:endParaRPr kumimoji="1" lang="en-US" altLang="zh-TW" sz="2000" dirty="0" smtClean="0">
              <a:latin typeface="微軟正黑體"/>
              <a:ea typeface="微軟正黑體"/>
              <a:cs typeface="微軟正黑體"/>
            </a:endParaRPr>
          </a:p>
          <a:p>
            <a:pPr marL="0" indent="0">
              <a:buNone/>
            </a:pPr>
            <a:r>
              <a:rPr kumimoji="1" lang="en-US" altLang="zh-TW" sz="2000" dirty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en-US" altLang="zh-TW" sz="2000" dirty="0" smtClean="0">
                <a:latin typeface="微軟正黑體"/>
                <a:ea typeface="微軟正黑體"/>
                <a:cs typeface="微軟正黑體"/>
              </a:rPr>
              <a:t>			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（</a:t>
            </a:r>
            <a:r>
              <a:rPr kumimoji="1" lang="en-US" altLang="zh-TW" sz="2000" dirty="0" err="1" smtClean="0">
                <a:latin typeface="微軟正黑體"/>
                <a:ea typeface="微軟正黑體"/>
                <a:cs typeface="微軟正黑體"/>
              </a:rPr>
              <a:t>Json</a:t>
            </a:r>
            <a:r>
              <a:rPr kumimoji="1" lang="zh-TW" altLang="en-US" sz="2000" dirty="0" smtClean="0">
                <a:latin typeface="微軟正黑體"/>
                <a:ea typeface="微軟正黑體"/>
                <a:cs typeface="微軟正黑體"/>
              </a:rPr>
              <a:t>檔案偏向儲存各停車格詳細狀態）</a:t>
            </a:r>
            <a:endParaRPr kumimoji="1" lang="en-US" altLang="zh-TW" sz="2000" dirty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272843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伺服器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帳號</a:t>
            </a:r>
            <a:r>
              <a:rPr kumimoji="1" lang="en-US" altLang="zh-TW" dirty="0" smtClean="0"/>
              <a:t>/</a:t>
            </a:r>
            <a:r>
              <a:rPr kumimoji="1" lang="zh-TW" altLang="en-US" dirty="0" smtClean="0"/>
              <a:t>位置</a:t>
            </a:r>
            <a:r>
              <a:rPr kumimoji="1" lang="en-US" altLang="zh-TW" dirty="0" smtClean="0"/>
              <a:t> </a:t>
            </a:r>
            <a:r>
              <a:rPr lang="it-IT" altLang="zh-TW" dirty="0" smtClean="0">
                <a:hlinkClick r:id="rId2"/>
              </a:rPr>
              <a:t>pms</a:t>
            </a:r>
            <a:r>
              <a:rPr lang="it-IT" altLang="zh-TW" dirty="0">
                <a:hlinkClick r:id="rId2"/>
              </a:rPr>
              <a:t>@</a:t>
            </a:r>
            <a:r>
              <a:rPr lang="it-IT" altLang="zh-TW" dirty="0" smtClean="0">
                <a:hlinkClick r:id="rId2"/>
              </a:rPr>
              <a:t>163.18.10.61</a:t>
            </a:r>
            <a:endParaRPr lang="it-IT" altLang="zh-TW" dirty="0" smtClean="0"/>
          </a:p>
          <a:p>
            <a:r>
              <a:rPr kumimoji="1" lang="zh-TW" altLang="en-US" dirty="0" smtClean="0"/>
              <a:t>密碼</a:t>
            </a:r>
            <a:r>
              <a:rPr kumimoji="1" lang="en-US" altLang="zh-TW" dirty="0" smtClean="0"/>
              <a:t> </a:t>
            </a:r>
            <a:r>
              <a:rPr lang="en-US" altLang="zh-TW" dirty="0"/>
              <a:t>nkfust#1570:lora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7635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目錄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頁面解析</a:t>
            </a:r>
            <a:endParaRPr kumimoji="1" lang="zh-TW" altLang="en-US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各檔案用途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停車資訊儲存方式</a:t>
            </a:r>
          </a:p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其他</a:t>
            </a:r>
          </a:p>
        </p:txBody>
      </p:sp>
    </p:spTree>
    <p:extLst>
      <p:ext uri="{BB962C8B-B14F-4D97-AF65-F5344CB8AC3E}">
        <p14:creationId xmlns:p14="http://schemas.microsoft.com/office/powerpoint/2010/main" val="379121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頁面解析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	-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停車場概況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pic>
        <p:nvPicPr>
          <p:cNvPr id="4" name="內容版面配置區 3" descr="螢幕快照 2019-07-20 下午2.49.40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" t="10996" r="23586" b="16264"/>
          <a:stretch/>
        </p:blipFill>
        <p:spPr>
          <a:xfrm>
            <a:off x="406782" y="2348583"/>
            <a:ext cx="5735271" cy="3523243"/>
          </a:xfrm>
        </p:spPr>
      </p:pic>
      <p:sp>
        <p:nvSpPr>
          <p:cNvPr id="5" name="文字方塊 4"/>
          <p:cNvSpPr txBox="1"/>
          <p:nvPr/>
        </p:nvSpPr>
        <p:spPr>
          <a:xfrm>
            <a:off x="6360540" y="2348583"/>
            <a:ext cx="30042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管理者登入系統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帳號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:</a:t>
            </a:r>
            <a:r>
              <a:rPr kumimoji="1" lang="en-US" altLang="zh-TW" dirty="0" err="1" smtClean="0">
                <a:latin typeface="微軟正黑體"/>
                <a:ea typeface="微軟正黑體"/>
                <a:cs typeface="微軟正黑體"/>
              </a:rPr>
              <a:t>NanRenHu_Admin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密碼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:</a:t>
            </a:r>
            <a:r>
              <a:rPr kumimoji="1" lang="en-US" altLang="zh-TW" dirty="0" err="1" smtClean="0">
                <a:latin typeface="微軟正黑體"/>
                <a:ea typeface="微軟正黑體"/>
                <a:cs typeface="微軟正黑體"/>
              </a:rPr>
              <a:t>NanRenHu_Password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4504904" y="4130418"/>
            <a:ext cx="3711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點擊上方停車格可得知停車概況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651616" y="2902581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/>
              <a:t>切換停車區域</a:t>
            </a:r>
            <a:endParaRPr kumimoji="1"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1651616" y="1979251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切換停車場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/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功能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2995429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 descr="螢幕快照 2019-07-20 下午2.54.02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8" t="11261" r="23420" b="11751"/>
          <a:stretch/>
        </p:blipFill>
        <p:spPr>
          <a:xfrm>
            <a:off x="457200" y="1523289"/>
            <a:ext cx="7155432" cy="4621261"/>
          </a:xfr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頁面解析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	-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停車紀錄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283262" y="2764963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可依照時間點擊查詢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可點擊進入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/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離開、區域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、停車格下拉式選單篩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選查詢停車紀錄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4024374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9-07-20 下午2.56.57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8" t="11527" r="16948" b="33254"/>
          <a:stretch/>
        </p:blipFill>
        <p:spPr>
          <a:xfrm>
            <a:off x="314076" y="1570274"/>
            <a:ext cx="8233684" cy="3509220"/>
          </a:xfr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頁面解析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	-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停車格裝置電量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4778012" y="4294273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由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DB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抓取停車格電量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3532643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螢幕快照 2019-07-20 下午3.09.47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77" t="10732" r="1185" b="34437"/>
          <a:stretch/>
        </p:blipFill>
        <p:spPr>
          <a:xfrm>
            <a:off x="457200" y="1474032"/>
            <a:ext cx="8361337" cy="3509879"/>
          </a:xfr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頁面解析</a:t>
            </a:r>
            <a:r>
              <a:rPr kumimoji="1" lang="en-US" altLang="zh-TW" dirty="0" smtClean="0"/>
              <a:t>	-</a:t>
            </a:r>
            <a:r>
              <a:rPr kumimoji="1" lang="zh-TW" altLang="en-US" dirty="0" smtClean="0"/>
              <a:t>編輯停車格</a:t>
            </a:r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457200" y="4314670"/>
            <a:ext cx="31402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可直接更改停車格名稱、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裝置</a:t>
            </a:r>
            <a:r>
              <a:rPr kumimoji="1" lang="en-US" altLang="zh-TW" dirty="0" err="1" smtClean="0">
                <a:latin typeface="微軟正黑體"/>
                <a:ea typeface="微軟正黑體"/>
                <a:cs typeface="微軟正黑體"/>
              </a:rPr>
              <a:t>MacAddress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，雙擊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更改停車格型態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197816" y="4314670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儲存到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DB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、</a:t>
            </a:r>
            <a:r>
              <a:rPr kumimoji="1" lang="en-US" altLang="zh-TW" dirty="0" err="1" smtClean="0">
                <a:latin typeface="微軟正黑體"/>
                <a:ea typeface="微軟正黑體"/>
                <a:cs typeface="微軟正黑體"/>
              </a:rPr>
              <a:t>Json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檔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186830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9-07-20 下午3.15.57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6" t="10465" r="1352" b="36440"/>
          <a:stretch/>
        </p:blipFill>
        <p:spPr>
          <a:xfrm>
            <a:off x="122899" y="1417639"/>
            <a:ext cx="8738068" cy="3266364"/>
          </a:xfr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頁面解析</a:t>
            </a:r>
            <a:r>
              <a:rPr kumimoji="1" lang="en-US" altLang="zh-TW" dirty="0" smtClean="0"/>
              <a:t>	-</a:t>
            </a:r>
            <a:r>
              <a:rPr kumimoji="1" lang="zh-TW" altLang="en-US" dirty="0" smtClean="0"/>
              <a:t>報表一</a:t>
            </a:r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454044" y="4929125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依停車場統計總停車次數折線圖表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66248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螢幕快照 2019-07-20 下午3.17.43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1" t="10730" r="17447" b="40688"/>
          <a:stretch/>
        </p:blipFill>
        <p:spPr>
          <a:xfrm>
            <a:off x="457200" y="1417638"/>
            <a:ext cx="8316816" cy="3522875"/>
          </a:xfr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頁面解析</a:t>
            </a:r>
            <a:r>
              <a:rPr kumimoji="1" lang="en-US" altLang="zh-TW" dirty="0" smtClean="0"/>
              <a:t>	-</a:t>
            </a:r>
            <a:r>
              <a:rPr kumimoji="1" lang="zh-TW" altLang="en-US" dirty="0" smtClean="0"/>
              <a:t>報表二</a:t>
            </a:r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5490549" y="4002424"/>
            <a:ext cx="34163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依照時間查詢“當前停車場”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	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各個區域的總停車數圓餅圖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滑鼠移到圓餅圖可查看趴數</a:t>
            </a:r>
            <a:endParaRPr kumimoji="1" lang="en-US" altLang="zh-TW" dirty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1287208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螢幕快照 2019-07-20 下午3.20.2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5" t="11299" r="17417" b="27288"/>
          <a:stretch/>
        </p:blipFill>
        <p:spPr>
          <a:xfrm>
            <a:off x="457200" y="1600200"/>
            <a:ext cx="8162988" cy="4325877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頁面解析</a:t>
            </a:r>
            <a:r>
              <a:rPr kumimoji="1" lang="en-US" altLang="zh-TW" dirty="0" smtClean="0"/>
              <a:t>	-</a:t>
            </a:r>
            <a:r>
              <a:rPr kumimoji="1" lang="zh-TW" altLang="en-US" dirty="0" smtClean="0"/>
              <a:t>報表三</a:t>
            </a:r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454044" y="4929125"/>
            <a:ext cx="5083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可依各種時間段查詢當然停車場之停車總次數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1287208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171</Words>
  <Application>Microsoft Macintosh PowerPoint</Application>
  <PresentationFormat>如螢幕大小 (4:3)</PresentationFormat>
  <Paragraphs>66</Paragraphs>
  <Slides>14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5" baseType="lpstr">
      <vt:lpstr>Office 佈景主題</vt:lpstr>
      <vt:lpstr>湖口停車場網頁</vt:lpstr>
      <vt:lpstr>目錄</vt:lpstr>
      <vt:lpstr>頁面解析 -停車場概況</vt:lpstr>
      <vt:lpstr>頁面解析 -停車紀錄</vt:lpstr>
      <vt:lpstr>頁面解析 -停車格裝置電量</vt:lpstr>
      <vt:lpstr>頁面解析 -編輯停車格</vt:lpstr>
      <vt:lpstr>頁面解析 -報表一</vt:lpstr>
      <vt:lpstr>頁面解析 -報表二</vt:lpstr>
      <vt:lpstr>頁面解析 -報表三</vt:lpstr>
      <vt:lpstr>頁面解析 -報表四</vt:lpstr>
      <vt:lpstr>頁面解析 -報表五</vt:lpstr>
      <vt:lpstr>各檔案用途</vt:lpstr>
      <vt:lpstr>停車資訊儲存方式</vt:lpstr>
      <vt:lpstr>伺服器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南仁湖停車場網頁</dc:title>
  <dc:creator>apple cmi</dc:creator>
  <cp:lastModifiedBy>apple cmi</cp:lastModifiedBy>
  <cp:revision>13</cp:revision>
  <dcterms:created xsi:type="dcterms:W3CDTF">2019-07-20T06:17:22Z</dcterms:created>
  <dcterms:modified xsi:type="dcterms:W3CDTF">2019-07-20T08:03:10Z</dcterms:modified>
</cp:coreProperties>
</file>

<file path=docProps/thumbnail.jpeg>
</file>